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32" d="100"/>
          <a:sy n="132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/unit06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  <p:pic>
        <p:nvPicPr>
          <p:cNvPr id="169" name="Content Placeholder 1" descr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/crypto06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sz="1800" b="0"/>
              <a:t>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sz="1800" b="0"/>
              <a:t> 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r>
              <a:rPr sz="1800" b="0"/>
              <a:t>PKI </a:t>
            </a:r>
            <a:br>
              <a:rPr sz="1800" b="0"/>
            </a:br>
            <a:r>
              <a:rPr sz="1800" b="0"/>
              <a:t>Digital Certificate Passing 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http://asecuritysite.com/encryption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/>
              <a:t>http://asecuritysite.com/unit06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t>Unit 6: Digital Certificates</a:t>
            </a:r>
            <a:br/>
            <a:r>
              <a:rPr sz="1800" b="0"/>
              <a:t>Introduction</a:t>
            </a:r>
            <a:br>
              <a:rPr sz="1800" b="0"/>
            </a:br>
            <a:r>
              <a:rPr sz="1800" b="0"/>
              <a:t>Authentication Methods</a:t>
            </a:r>
            <a:br>
              <a:rPr sz="1800" b="0"/>
            </a:br>
            <a:br>
              <a:rPr sz="1800" b="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sz="1800" b="0"/>
              <a:t>http://asecuritysite.com/crypto06</a:t>
            </a:r>
            <a:br>
              <a:rPr sz="1800" b="0"/>
            </a:br>
            <a:r>
              <a:rPr sz="1800" b="0"/>
              <a:t>http://asecuritysite.com/encryption</a:t>
            </a:r>
            <a:br>
              <a:rPr sz="1800" b="0"/>
            </a:br>
            <a:endParaRPr sz="1800" b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475</Words>
  <Application>Microsoft Macintosh PowerPoint</Application>
  <PresentationFormat>On-screen Show (16:10)</PresentationFormat>
  <Paragraphs>87</Paragraphs>
  <Slides>55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Menlo</vt:lpstr>
      <vt:lpstr>Times</vt:lpstr>
      <vt:lpstr>Office Theme</vt:lpstr>
      <vt:lpstr>Digital Certificates Introduction Authentication Methods PKI  Digital Certificate Passing   Prof Bill Buchanan OBE 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Introduction Authentication Methods PKI  Certificate Creation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http://asecuritysite.com/crypto06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http://asecuritysite.com/encryption http://asecuritysite.com/unit06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http://asecuritysite.com/encryption http://asecuritysite.com/unit06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2</cp:revision>
  <dcterms:modified xsi:type="dcterms:W3CDTF">2021-10-21T07:49:05Z</dcterms:modified>
</cp:coreProperties>
</file>